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6" r:id="rId3"/>
    <p:sldId id="289" r:id="rId4"/>
    <p:sldId id="290" r:id="rId5"/>
    <p:sldId id="291" r:id="rId6"/>
    <p:sldId id="286" r:id="rId7"/>
    <p:sldId id="287" r:id="rId8"/>
    <p:sldId id="288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137" autoAdjust="0"/>
    <p:restoredTop sz="95588" autoAdjust="0"/>
  </p:normalViewPr>
  <p:slideViewPr>
    <p:cSldViewPr snapToGrid="0" showGuides="1">
      <p:cViewPr varScale="1">
        <p:scale>
          <a:sx n="75" d="100"/>
          <a:sy n="75" d="100"/>
        </p:scale>
        <p:origin x="192" y="80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22/09/2021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22/09/2021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3701B-B0FA-46C5-AD82-DD934EABA783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undertiteltypografien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masteren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11B3-7819-40F2-B58D-B7F3FABAEC52}" type="datetimeFigureOut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FCEB2-8CC7-458B-9024-554EEA5237F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64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22.09.2021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5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0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2021/09/23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langt</a:t>
            </a:r>
            <a:r>
              <a:rPr lang="en-US" dirty="0"/>
              <a:t> er I </a:t>
            </a:r>
            <a:r>
              <a:rPr lang="en-US" dirty="0" err="1"/>
              <a:t>kommet</a:t>
            </a:r>
            <a:r>
              <a:rPr lang="en-US" dirty="0"/>
              <a:t> med </a:t>
            </a:r>
            <a:r>
              <a:rPr lang="en-US" dirty="0" err="1"/>
              <a:t>materialet</a:t>
            </a:r>
            <a:r>
              <a:rPr lang="en-US" dirty="0"/>
              <a:t>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/yajt7smf</a:t>
            </a:r>
          </a:p>
        </p:txBody>
      </p:sp>
    </p:spTree>
    <p:extLst>
      <p:ext uri="{BB962C8B-B14F-4D97-AF65-F5344CB8AC3E}">
        <p14:creationId xmlns:p14="http://schemas.microsoft.com/office/powerpoint/2010/main" val="395942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Regneregler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0CAC951-2A95-B64F-A7E0-30FFE93AF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4" y="2095895"/>
            <a:ext cx="6443950" cy="4128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AA9E5-A649-414F-BD82-1BF0245D33D9}"/>
              </a:ext>
            </a:extLst>
          </p:cNvPr>
          <p:cNvSpPr/>
          <p:nvPr/>
        </p:nvSpPr>
        <p:spPr>
          <a:xfrm>
            <a:off x="2747138" y="1230709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DK" sz="3200" dirty="0"/>
              <a:t>https://tinyurl.com/nn3rybf6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7C6DC-A2BC-7A4B-B56D-E1D4D70A7DBB}"/>
              </a:ext>
            </a:extLst>
          </p:cNvPr>
          <p:cNvSpPr txBox="1"/>
          <p:nvPr/>
        </p:nvSpPr>
        <p:spPr>
          <a:xfrm>
            <a:off x="6690015" y="2274838"/>
            <a:ext cx="17935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2.0 ** 3.0 ** 4.0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2.0 / 3.0 / 4.0</a:t>
            </a:r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2.0 ** 3.0 + 4.0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E7163-2EBE-9D4A-945A-4E083D4E018F}"/>
              </a:ext>
            </a:extLst>
          </p:cNvPr>
          <p:cNvSpPr txBox="1"/>
          <p:nvPr/>
        </p:nvSpPr>
        <p:spPr>
          <a:xfrm>
            <a:off x="8358473" y="2249438"/>
            <a:ext cx="4334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= 2.0 ** (3.0 ** 4.0)</a:t>
            </a:r>
          </a:p>
          <a:p>
            <a:r>
              <a:rPr lang="en-DK" dirty="0"/>
              <a:t>  Ens præcedens, højre association </a:t>
            </a:r>
          </a:p>
          <a:p>
            <a:endParaRPr lang="en-DK" dirty="0"/>
          </a:p>
          <a:p>
            <a:r>
              <a:rPr lang="en-DK" dirty="0"/>
              <a:t>= (2.0 / 3.0) / 4.0</a:t>
            </a:r>
          </a:p>
          <a:p>
            <a:r>
              <a:rPr lang="en-DK" dirty="0"/>
              <a:t>  Ens præcedens, venstre association </a:t>
            </a:r>
          </a:p>
          <a:p>
            <a:endParaRPr lang="en-DK" dirty="0"/>
          </a:p>
          <a:p>
            <a:r>
              <a:rPr lang="en-DK" dirty="0"/>
              <a:t>= (2.0 ** 3.0) + 4.0</a:t>
            </a:r>
          </a:p>
          <a:p>
            <a:r>
              <a:rPr lang="en-DK" dirty="0"/>
              <a:t>  ‘**’ præcedens over ‘+'</a:t>
            </a:r>
          </a:p>
        </p:txBody>
      </p:sp>
    </p:spTree>
    <p:extLst>
      <p:ext uri="{BB962C8B-B14F-4D97-AF65-F5344CB8AC3E}">
        <p14:creationId xmlns:p14="http://schemas.microsoft.com/office/powerpoint/2010/main" val="14395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/>
              <a:t>For-</a:t>
            </a:r>
            <a:r>
              <a:rPr lang="en-US" dirty="0" err="1"/>
              <a:t>løkker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588964" y="1282353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/3ttrm6dc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94A221-A509-0840-9A41-38476D0D2DA5}"/>
              </a:ext>
            </a:extLst>
          </p:cNvPr>
          <p:cNvSpPr/>
          <p:nvPr/>
        </p:nvSpPr>
        <p:spPr>
          <a:xfrm>
            <a:off x="588964" y="3257504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/5ymk75hb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817209-A3F0-D649-9B0F-7CB79E4A9BAD}"/>
              </a:ext>
            </a:extLst>
          </p:cNvPr>
          <p:cNvSpPr/>
          <p:nvPr/>
        </p:nvSpPr>
        <p:spPr>
          <a:xfrm>
            <a:off x="588964" y="5029457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/28hszu9s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09B1626-83D4-1D4F-80AB-BF1E186B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522" y="-110094"/>
            <a:ext cx="5447507" cy="421273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09887CA-0128-9C4A-ACB9-07AB4A1D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522" y="1805487"/>
            <a:ext cx="5447507" cy="421273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7B3EE76-D5FF-CD4A-A350-AEEA5095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522" y="3757613"/>
            <a:ext cx="5424304" cy="41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/>
              <a:t>While-</a:t>
            </a:r>
            <a:r>
              <a:rPr lang="en-US" dirty="0" err="1"/>
              <a:t>løkker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588964" y="1282353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/nu67k773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6D250C9-370D-8547-8853-D5145FB3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83" y="1921933"/>
            <a:ext cx="773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5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AE3E3-5BDA-E24E-ABB7-F6679CC711A5}"/>
              </a:ext>
            </a:extLst>
          </p:cNvPr>
          <p:cNvSpPr txBox="1"/>
          <p:nvPr/>
        </p:nvSpPr>
        <p:spPr>
          <a:xfrm>
            <a:off x="905701" y="2677689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 1, 1, 2, 3, 5, 8, 13,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BB793-EAB2-3E4E-8F15-874C63C6AB73}"/>
              </a:ext>
            </a:extLst>
          </p:cNvPr>
          <p:cNvSpPr txBox="1"/>
          <p:nvPr/>
        </p:nvSpPr>
        <p:spPr>
          <a:xfrm>
            <a:off x="914905" y="1324574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 -&gt; int</a:t>
            </a:r>
          </a:p>
          <a:p>
            <a:r>
              <a:rPr lang="en-US" dirty="0"/>
              <a:t>f(0)=0</a:t>
            </a:r>
          </a:p>
          <a:p>
            <a:r>
              <a:rPr lang="en-US" dirty="0"/>
              <a:t>f(1)=1</a:t>
            </a:r>
          </a:p>
          <a:p>
            <a:r>
              <a:rPr lang="en-US" dirty="0"/>
              <a:t>f(</a:t>
            </a:r>
            <a:r>
              <a:rPr lang="en-US" dirty="0" err="1"/>
              <a:t>i</a:t>
            </a:r>
            <a:r>
              <a:rPr lang="en-US" dirty="0"/>
              <a:t>) = f(i-1) + f(i-2), </a:t>
            </a:r>
            <a:r>
              <a:rPr lang="en-US" dirty="0" err="1"/>
              <a:t>i</a:t>
            </a:r>
            <a:r>
              <a:rPr lang="en-US" dirty="0"/>
              <a:t> &gt; 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D197867-4D5F-F74E-BCFE-C317E5E0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986" y="432234"/>
            <a:ext cx="5463408" cy="339473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098258E-F60B-EA46-9247-1C93B9B9FCBF}"/>
              </a:ext>
            </a:extLst>
          </p:cNvPr>
          <p:cNvSpPr txBox="1"/>
          <p:nvPr/>
        </p:nvSpPr>
        <p:spPr>
          <a:xfrm>
            <a:off x="615659" y="930732"/>
            <a:ext cx="368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talsekvens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programmet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267319-5460-6D46-ABA3-4379305F97DD}"/>
                  </a:ext>
                </a:extLst>
              </p:cNvPr>
              <p:cNvSpPr txBox="1"/>
              <p:nvPr/>
            </p:nvSpPr>
            <p:spPr>
              <a:xfrm>
                <a:off x="615659" y="4322634"/>
                <a:ext cx="6781023" cy="2302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Relationer: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Talteori</a:t>
                </a:r>
                <a:r>
                  <a:rPr lang="en-US" dirty="0"/>
                  <a:t>, </a:t>
                </a:r>
                <a:r>
                  <a:rPr lang="en-US" dirty="0" err="1"/>
                  <a:t>kodning</a:t>
                </a:r>
                <a:r>
                  <a:rPr lang="en-US" dirty="0"/>
                  <a:t>, </a:t>
                </a:r>
                <a:r>
                  <a:rPr lang="en-US" dirty="0" err="1"/>
                  <a:t>løsning</a:t>
                </a:r>
                <a:r>
                  <a:rPr lang="en-US" dirty="0"/>
                  <a:t> </a:t>
                </a:r>
                <a:r>
                  <a:rPr lang="en-US" dirty="0" err="1"/>
                  <a:t>af</a:t>
                </a:r>
                <a:r>
                  <a:rPr lang="en-US" dirty="0"/>
                  <a:t> </a:t>
                </a:r>
                <a:r>
                  <a:rPr lang="en-US" dirty="0" err="1"/>
                  <a:t>polynomier</a:t>
                </a:r>
                <a:r>
                  <a:rPr lang="en-US" dirty="0"/>
                  <a:t>, </a:t>
                </a:r>
                <a:r>
                  <a:rPr lang="en-US" dirty="0" err="1"/>
                  <a:t>kompleksitetsanalyse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Gyldne</a:t>
                </a:r>
                <a:r>
                  <a:rPr lang="en-US" dirty="0"/>
                  <a:t> snit: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267319-5460-6D46-ABA3-4379305F9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59" y="4322634"/>
                <a:ext cx="6781023" cy="2302425"/>
              </a:xfrm>
              <a:prstGeom prst="rect">
                <a:avLst/>
              </a:prstGeom>
              <a:blipFill>
                <a:blip r:embed="rId3"/>
                <a:stretch>
                  <a:fillRect l="-748" t="-109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C5A274AD-A8A1-FC40-9EDD-256F2861C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835" y="4024514"/>
            <a:ext cx="3094594" cy="283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A86A617-6A1F-E045-9BBA-D2A7FEB41915}"/>
              </a:ext>
            </a:extLst>
          </p:cNvPr>
          <p:cNvSpPr txBox="1">
            <a:spLocks/>
          </p:cNvSpPr>
          <p:nvPr/>
        </p:nvSpPr>
        <p:spPr>
          <a:xfrm>
            <a:off x="481464" y="2828542"/>
            <a:ext cx="3026423" cy="3866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let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089B7F1-0C63-1F48-86BE-F5800FD12717}"/>
              </a:ext>
            </a:extLst>
          </p:cNvPr>
          <p:cNvSpPr txBox="1">
            <a:spLocks/>
          </p:cNvSpPr>
          <p:nvPr/>
        </p:nvSpPr>
        <p:spPr>
          <a:xfrm>
            <a:off x="4332695" y="2828542"/>
            <a:ext cx="2815072" cy="4029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&lt;=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let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curr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2CB2EE-6C7F-E649-82EA-504BA84FEE81}"/>
              </a:ext>
            </a:extLst>
          </p:cNvPr>
          <p:cNvSpPr txBox="1">
            <a:spLocks/>
          </p:cNvSpPr>
          <p:nvPr/>
        </p:nvSpPr>
        <p:spPr>
          <a:xfrm>
            <a:off x="8190911" y="2843046"/>
            <a:ext cx="4381500" cy="2221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(0, 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(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, (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+ (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2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2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2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FF7AC-EB5C-CA40-B68B-41BC16361388}"/>
              </a:ext>
            </a:extLst>
          </p:cNvPr>
          <p:cNvCxnSpPr>
            <a:cxnSpLocks/>
          </p:cNvCxnSpPr>
          <p:nvPr/>
        </p:nvCxnSpPr>
        <p:spPr>
          <a:xfrm>
            <a:off x="3599159" y="2170414"/>
            <a:ext cx="0" cy="4524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04615E-307C-CB42-82AE-38E2D4AB28DA}"/>
              </a:ext>
            </a:extLst>
          </p:cNvPr>
          <p:cNvCxnSpPr>
            <a:cxnSpLocks/>
          </p:cNvCxnSpPr>
          <p:nvPr/>
        </p:nvCxnSpPr>
        <p:spPr>
          <a:xfrm>
            <a:off x="7419084" y="2184859"/>
            <a:ext cx="0" cy="4495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63D279-E381-ED44-8FE9-318DCC0C0B73}"/>
              </a:ext>
            </a:extLst>
          </p:cNvPr>
          <p:cNvSpPr txBox="1"/>
          <p:nvPr/>
        </p:nvSpPr>
        <p:spPr>
          <a:xfrm>
            <a:off x="351626" y="2186423"/>
            <a:ext cx="161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For-</a:t>
            </a:r>
            <a:r>
              <a:rPr lang="en-GB" sz="2400" dirty="0" err="1"/>
              <a:t>løkke</a:t>
            </a:r>
            <a:endParaRPr lang="en-GB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FAE9F5-E497-2543-9D75-42680FA3FAB1}"/>
              </a:ext>
            </a:extLst>
          </p:cNvPr>
          <p:cNvSpPr txBox="1"/>
          <p:nvPr/>
        </p:nvSpPr>
        <p:spPr>
          <a:xfrm>
            <a:off x="4068677" y="2186423"/>
            <a:ext cx="1667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While-</a:t>
            </a:r>
            <a:r>
              <a:rPr lang="en-GB" sz="2400" dirty="0" err="1"/>
              <a:t>løkke</a:t>
            </a:r>
            <a:endParaRPr lang="en-GB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8F0D9B-F710-5B4E-ADAC-0A589E3F98A8}"/>
              </a:ext>
            </a:extLst>
          </p:cNvPr>
          <p:cNvSpPr txBox="1"/>
          <p:nvPr/>
        </p:nvSpPr>
        <p:spPr>
          <a:xfrm>
            <a:off x="7995221" y="2186423"/>
            <a:ext cx="241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Tupple</a:t>
            </a:r>
            <a:r>
              <a:rPr lang="en-GB" sz="2400" dirty="0"/>
              <a:t> + for-</a:t>
            </a:r>
            <a:r>
              <a:rPr lang="en-GB" sz="2400" dirty="0" err="1"/>
              <a:t>løkke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AE3E3-5BDA-E24E-ABB7-F6679CC711A5}"/>
              </a:ext>
            </a:extLst>
          </p:cNvPr>
          <p:cNvSpPr txBox="1"/>
          <p:nvPr/>
        </p:nvSpPr>
        <p:spPr>
          <a:xfrm>
            <a:off x="7336953" y="93910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 1, 1, 2, 3, 5, 8, 13,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0BB793-EAB2-3E4E-8F15-874C63C6AB73}"/>
              </a:ext>
            </a:extLst>
          </p:cNvPr>
          <p:cNvSpPr txBox="1"/>
          <p:nvPr/>
        </p:nvSpPr>
        <p:spPr>
          <a:xfrm>
            <a:off x="2881565" y="564924"/>
            <a:ext cx="2563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int -&gt; int</a:t>
            </a:r>
          </a:p>
          <a:p>
            <a:r>
              <a:rPr lang="en-US" dirty="0"/>
              <a:t>f(0)=0</a:t>
            </a:r>
          </a:p>
          <a:p>
            <a:r>
              <a:rPr lang="en-US" dirty="0"/>
              <a:t>f(1)=1</a:t>
            </a:r>
          </a:p>
          <a:p>
            <a:r>
              <a:rPr lang="en-US" dirty="0"/>
              <a:t>f(</a:t>
            </a:r>
            <a:r>
              <a:rPr lang="en-US" dirty="0" err="1"/>
              <a:t>i</a:t>
            </a:r>
            <a:r>
              <a:rPr lang="en-US" dirty="0"/>
              <a:t>) = f(i-1) + f(i-2), </a:t>
            </a:r>
            <a:r>
              <a:rPr lang="en-US" dirty="0" err="1"/>
              <a:t>i</a:t>
            </a:r>
            <a:r>
              <a:rPr lang="en-US" dirty="0"/>
              <a:t> &gt; 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BF9899-2C3C-9345-BCD7-9A1B83E8E834}"/>
              </a:ext>
            </a:extLst>
          </p:cNvPr>
          <p:cNvCxnSpPr>
            <a:cxnSpLocks/>
          </p:cNvCxnSpPr>
          <p:nvPr/>
        </p:nvCxnSpPr>
        <p:spPr>
          <a:xfrm>
            <a:off x="560578" y="1972048"/>
            <a:ext cx="110708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1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70DE-2E0A-6149-B68A-646DA0EE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Spørgetime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CA864-EB70-5849-9B3E-1A257B2F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1866B-545C-E243-9A10-07EA2A79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63C5B-AA61-7C42-8421-2F417898D2A4}"/>
              </a:ext>
            </a:extLst>
          </p:cNvPr>
          <p:cNvSpPr/>
          <p:nvPr/>
        </p:nvSpPr>
        <p:spPr>
          <a:xfrm>
            <a:off x="3190387" y="1844072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/4vuh96b7</a:t>
            </a: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390107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386F7D54-27F9-0041-A1CE-34A761492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215466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Macintosh PowerPoint</Application>
  <PresentationFormat>Widescreen</PresentationFormat>
  <Paragraphs>99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DejaVu Sans Book</vt:lpstr>
      <vt:lpstr>Arial</vt:lpstr>
      <vt:lpstr>Calibri</vt:lpstr>
      <vt:lpstr>Cambria Math</vt:lpstr>
      <vt:lpstr>Microsoft New Tai Lue</vt:lpstr>
      <vt:lpstr>Brugerdefineret design</vt:lpstr>
      <vt:lpstr>PowerPoint Presentation</vt:lpstr>
      <vt:lpstr>Hvor langt er I kommet med materialet?</vt:lpstr>
      <vt:lpstr>Regneregler</vt:lpstr>
      <vt:lpstr>For-løkker</vt:lpstr>
      <vt:lpstr>While-løkker</vt:lpstr>
      <vt:lpstr>PowerPoint Presentation</vt:lpstr>
      <vt:lpstr>PowerPoint Presentation</vt:lpstr>
      <vt:lpstr>Spørgetime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2021-09-22T20:55:02Z</dcterms:modified>
</cp:coreProperties>
</file>